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3"/>
  </p:notesMasterIdLst>
  <p:handoutMasterIdLst>
    <p:handoutMasterId r:id="rId8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3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 autoAdjust="0"/>
    <p:restoredTop sz="84221" autoAdjust="0"/>
  </p:normalViewPr>
  <p:slideViewPr>
    <p:cSldViewPr>
      <p:cViewPr varScale="1">
        <p:scale>
          <a:sx n="96" d="100"/>
          <a:sy n="96" d="100"/>
        </p:scale>
        <p:origin x="21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5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clax.bootcampcontent.com/UCLA-Coding-Boot-Camp/04-2017-Class-Repository/blob/master/0417-MW/01-html-css-three-days/VideoGuide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css-tricks.com/all-about-floats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0lpxKw6E90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/>
              <a:t>Unit 1.3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MW Class – Wednesday (April 30)</a:t>
            </a:r>
          </a:p>
          <a:p>
            <a:pPr marL="0" indent="0">
              <a:buNone/>
            </a:pP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TTH Class – Thursday (April 30)</a:t>
            </a:r>
          </a:p>
          <a:p>
            <a:pPr marL="0" indent="0">
              <a:buNone/>
            </a:pP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20310" y="4824608"/>
            <a:ext cx="8190290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152399" y="3733800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::after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what we call a pseudo-element. We use it to style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specific parts of an element.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This will add an HTML element, hidden from view, after the content of the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“.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clearfix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element. </a:t>
            </a:r>
            <a:r>
              <a:rPr lang="en-US" sz="2000">
                <a:latin typeface="Arial" charset="0"/>
                <a:ea typeface="Arial" charset="0"/>
                <a:cs typeface="Arial" charset="0"/>
              </a:rPr>
              <a:t>This clears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float. 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8" y="965658"/>
            <a:ext cx="377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94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https://uclax.bootcampcontent.com/UCLA-Coding-Boot-Camp/04-2017-Class-Repository/blob/master/0417-MW/01-html-css-three-days/VideoGuide.md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positioned.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10921</TotalTime>
  <Words>1793</Words>
  <Application>Microsoft Office PowerPoint</Application>
  <PresentationFormat>On-screen Show (4:3)</PresentationFormat>
  <Paragraphs>354</Paragraphs>
  <Slides>77</Slides>
  <Notes>77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Roboto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 Manavian</cp:lastModifiedBy>
  <cp:revision>1496</cp:revision>
  <cp:lastPrinted>2016-01-30T16:23:56Z</cp:lastPrinted>
  <dcterms:created xsi:type="dcterms:W3CDTF">2015-01-20T17:19:00Z</dcterms:created>
  <dcterms:modified xsi:type="dcterms:W3CDTF">2017-04-22T17:07:43Z</dcterms:modified>
</cp:coreProperties>
</file>